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57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800C" panose="020B0906030303020204" charset="0"/>
      <p:bold r:id="rId21"/>
    </p:embeddedFont>
    <p:embeddedFont>
      <p:font typeface="SamsungOne 450C" panose="020B050603030302020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7952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</a:t>
            </a:r>
            <a:r>
              <a:rPr lang="ru-RU" b="1" dirty="0" smtClean="0"/>
              <a:t>ервис </a:t>
            </a:r>
            <a:r>
              <a:rPr lang="ru-RU" b="1" dirty="0" smtClean="0"/>
              <a:t>курьерской доставки </a:t>
            </a:r>
            <a:r>
              <a:rPr lang="en-US" b="1" dirty="0" err="1" smtClean="0"/>
              <a:t>DostavMe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1" t="13020" r="14713" b="12605"/>
          <a:stretch/>
        </p:blipFill>
        <p:spPr>
          <a:xfrm>
            <a:off x="5285509" y="4419517"/>
            <a:ext cx="1620982" cy="1645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7919258" cy="3395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Добавление недоделанного функционала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Интеграция с системами </a:t>
            </a:r>
            <a:r>
              <a:rPr lang="ru-RU" dirty="0" smtClean="0"/>
              <a:t>логистики и </a:t>
            </a:r>
            <a:r>
              <a:rPr lang="ru-RU" dirty="0"/>
              <a:t>популярными платежными </a:t>
            </a:r>
            <a:r>
              <a:rPr lang="ru-RU" dirty="0" smtClean="0"/>
              <a:t>системами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Реализация</a:t>
            </a:r>
            <a:r>
              <a:rPr lang="ru-RU" dirty="0"/>
              <a:t> системы страхования </a:t>
            </a:r>
            <a:r>
              <a:rPr lang="ru-RU" dirty="0" smtClean="0"/>
              <a:t>заказов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Проверка пользователей через </a:t>
            </a:r>
            <a:r>
              <a:rPr lang="ru-RU" dirty="0" err="1" smtClean="0"/>
              <a:t>ГосУслуги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/>
              <a:t>Монетизировать</a:t>
            </a:r>
            <a:r>
              <a:rPr lang="ru-RU" dirty="0" smtClean="0"/>
              <a:t> проект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pic>
        <p:nvPicPr>
          <p:cNvPr id="4098" name="Picture 2" descr="Интерактивная площадка «ПОДДЕРЖИВАЮЩИЕ ПРОФЕССИИ: ЦЕЛИ, РОЛИ, ПЕРСПЕКТИВЫ  РАЗВИТИЯ» | ИУБП СФ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38" y="4148050"/>
            <a:ext cx="3853411" cy="24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45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02" y="0"/>
            <a:ext cx="2133898" cy="8002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0" y="4886702"/>
            <a:ext cx="1950720" cy="19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В последнее время люди стали чаще делать заказы, из-за чего возникла надобность в приложениях для доставок, но нынешние приложения неудобные и имеют большое количество багов.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61" y="3062558"/>
            <a:ext cx="4499999" cy="33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Разработать удобное приложения для тех, кто делает заказ(клиенты), и для тех, кто выполняет заказ(курьеры)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07" y="2733697"/>
            <a:ext cx="3625734" cy="36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903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561618" y="505225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471652" y="1055802"/>
            <a:ext cx="1983971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Wb</a:t>
            </a:r>
            <a:r>
              <a:rPr lang="en-US" dirty="0" smtClean="0"/>
              <a:t> courier</a:t>
            </a: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618614" y="1055802"/>
            <a:ext cx="1983971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Dostavista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358045" y="4155189"/>
            <a:ext cx="2546464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Вечные баги</a:t>
            </a:r>
            <a:endParaRPr lang="ru-RU" dirty="0"/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758248" y="4109118"/>
            <a:ext cx="4019503" cy="652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Неудобный интерфейс</a:t>
            </a:r>
            <a:endParaRPr lang="ru-RU" dirty="0"/>
          </a:p>
        </p:txBody>
      </p:sp>
      <p:pic>
        <p:nvPicPr>
          <p:cNvPr id="1026" name="Picture 2" descr="Работа в компании Dostavista.ru служба доставки в Москве — 7 вакансий на  hh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59" y="1707013"/>
            <a:ext cx="2286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риложения в Google Play – WB Курье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88" y="1707013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7479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Технологический стек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907342" y="428925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165168" y="2769365"/>
            <a:ext cx="1079268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Java</a:t>
            </a:r>
            <a:endParaRPr lang="ru-RU" dirty="0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190798" y="5778353"/>
            <a:ext cx="1028007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MVC</a:t>
            </a:r>
            <a:endParaRPr lang="ru-RU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672350" y="2858937"/>
            <a:ext cx="1244138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SQLite</a:t>
            </a:r>
            <a:endParaRPr lang="ru-RU" dirty="0"/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879379" y="2842483"/>
            <a:ext cx="2650374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Google Map API</a:t>
            </a:r>
            <a:endParaRPr lang="ru-RU" dirty="0"/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389515" y="2802641"/>
            <a:ext cx="2172392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Android SDK</a:t>
            </a:r>
            <a:endParaRPr lang="ru-RU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3951198" y="5778352"/>
            <a:ext cx="764733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Git</a:t>
            </a:r>
            <a:endParaRPr lang="ru-RU" dirty="0"/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556291" y="3883592"/>
            <a:ext cx="2854036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SessionManager</a:t>
            </a:r>
            <a:endParaRPr lang="ru-RU" dirty="0"/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537293" y="4525842"/>
            <a:ext cx="3334546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NotificationManager</a:t>
            </a:r>
            <a:endParaRPr lang="ru-RU" dirty="0"/>
          </a:p>
        </p:txBody>
      </p:sp>
      <p:pic>
        <p:nvPicPr>
          <p:cNvPr id="2052" name="Picture 4" descr="Java - ADM Interacti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3" t="11498" r="31810" b="22514"/>
          <a:stretch/>
        </p:blipFill>
        <p:spPr bwMode="auto">
          <a:xfrm>
            <a:off x="1000298" y="1208567"/>
            <a:ext cx="1142231" cy="14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Кюветы Android, Часть 1: SDK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726" y="1095889"/>
            <a:ext cx="1629333" cy="15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4363" t="17795" r="14794" b="17814"/>
          <a:stretch/>
        </p:blipFill>
        <p:spPr>
          <a:xfrm>
            <a:off x="5927876" y="1271148"/>
            <a:ext cx="2682724" cy="1170191"/>
          </a:xfrm>
          <a:prstGeom prst="rect">
            <a:avLst/>
          </a:prstGeom>
        </p:spPr>
      </p:pic>
      <p:pic>
        <p:nvPicPr>
          <p:cNvPr id="2058" name="Picture 10" descr="How To: Google Map API for Rookies. | by Dad Learns to Code | Mediu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8639" r="16778" b="14038"/>
          <a:stretch/>
        </p:blipFill>
        <p:spPr bwMode="auto">
          <a:xfrm>
            <a:off x="9265417" y="1315273"/>
            <a:ext cx="2091266" cy="112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odel-View-Controller — Википеди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5" y="3479736"/>
            <a:ext cx="2010754" cy="219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t ·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36" y="3520970"/>
            <a:ext cx="2033059" cy="203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576644" y="5168092"/>
            <a:ext cx="2709105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Material Design</a:t>
            </a:r>
            <a:endParaRPr lang="ru-RU" dirty="0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672350" y="5716835"/>
            <a:ext cx="992784" cy="5647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XML</a:t>
            </a:r>
            <a:endParaRPr lang="ru-RU" dirty="0"/>
          </a:p>
        </p:txBody>
      </p:sp>
      <p:pic>
        <p:nvPicPr>
          <p:cNvPr id="1026" name="Picture 2" descr="Что такое XML? | Я ИТ специалист или Жизнь ИТшник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02" y="3476241"/>
            <a:ext cx="2263462" cy="207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62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</a:t>
            </a:r>
            <a:r>
              <a:rPr lang="ru-RU" dirty="0" smtClean="0"/>
              <a:t>диаграмма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4328"/>
            <a:ext cx="10037576" cy="50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3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базы данных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45" y="1577990"/>
            <a:ext cx="3779132" cy="3385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028" y="1055802"/>
            <a:ext cx="3861166" cy="44294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647" y="1109162"/>
            <a:ext cx="2286164" cy="5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497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реализации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983673" y="1608943"/>
            <a:ext cx="10271760" cy="2225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29" y="1118491"/>
            <a:ext cx="2222391" cy="50888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101" y="1118491"/>
            <a:ext cx="2222391" cy="50888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53" y="1118491"/>
            <a:ext cx="2222391" cy="50888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912" y="1118491"/>
            <a:ext cx="2222390" cy="508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201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Плюсы и минусы</a:t>
            </a:r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759228" y="1559066"/>
            <a:ext cx="5799513" cy="45840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/>
              <a:t>       </a:t>
            </a:r>
            <a:r>
              <a:rPr lang="ru-RU" sz="3200" b="1" dirty="0" smtClean="0"/>
              <a:t>Плюсы:</a:t>
            </a:r>
          </a:p>
          <a:p>
            <a:r>
              <a:rPr lang="ru-RU" dirty="0" smtClean="0"/>
              <a:t>Современный </a:t>
            </a:r>
            <a:r>
              <a:rPr lang="ru-RU" dirty="0"/>
              <a:t>и удобный интерфейс</a:t>
            </a:r>
          </a:p>
          <a:p>
            <a:r>
              <a:rPr lang="ru-RU" dirty="0"/>
              <a:t>Интеграция с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 smtClean="0"/>
              <a:t>Maps</a:t>
            </a:r>
            <a:endParaRPr lang="ru-RU" dirty="0" smtClean="0"/>
          </a:p>
          <a:p>
            <a:r>
              <a:rPr lang="ru-RU" dirty="0"/>
              <a:t>Модульная </a:t>
            </a:r>
            <a:r>
              <a:rPr lang="ru-RU" dirty="0" smtClean="0"/>
              <a:t>архитектура проекта</a:t>
            </a:r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3074" name="Picture 2" descr="Плюсы и Минусы работы в Море. | Пикаб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01" y="4652599"/>
            <a:ext cx="3044825" cy="13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558741" y="1625568"/>
            <a:ext cx="5486401" cy="45840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/>
              <a:t>       </a:t>
            </a:r>
            <a:r>
              <a:rPr lang="ru-RU" sz="3200" b="1" dirty="0" smtClean="0"/>
              <a:t>Минусы:</a:t>
            </a:r>
          </a:p>
          <a:p>
            <a:r>
              <a:rPr lang="ru-RU" dirty="0"/>
              <a:t>Отсутствие чата между клиентом и </a:t>
            </a:r>
            <a:r>
              <a:rPr lang="ru-RU" dirty="0" smtClean="0"/>
              <a:t>курьером</a:t>
            </a:r>
          </a:p>
          <a:p>
            <a:r>
              <a:rPr lang="ru-RU" dirty="0"/>
              <a:t>Нет системы отмены заказа</a:t>
            </a:r>
          </a:p>
          <a:p>
            <a:r>
              <a:rPr lang="ru-RU" dirty="0" smtClean="0"/>
              <a:t>Отсутствие </a:t>
            </a:r>
            <a:r>
              <a:rPr lang="ru-RU" dirty="0" err="1"/>
              <a:t>мультиязычности</a:t>
            </a:r>
            <a:endParaRPr lang="ru-RU" dirty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628164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140</Words>
  <Application>Microsoft Office PowerPoint</Application>
  <PresentationFormat>Широкоэкранный</PresentationFormat>
  <Paragraphs>43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Calibri</vt:lpstr>
      <vt:lpstr>Arial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Сервис курьерской доставки DostavMe</vt:lpstr>
      <vt:lpstr>Проблема</vt:lpstr>
      <vt:lpstr>Цель</vt:lpstr>
      <vt:lpstr>Аналоги</vt:lpstr>
      <vt:lpstr>Технологический стек</vt:lpstr>
      <vt:lpstr>UML диаграмма</vt:lpstr>
      <vt:lpstr>Архитектура базы данных</vt:lpstr>
      <vt:lpstr>Примеры реализации</vt:lpstr>
      <vt:lpstr>Плюсы и минусы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48</cp:revision>
  <dcterms:created xsi:type="dcterms:W3CDTF">2020-05-25T08:37:09Z</dcterms:created>
  <dcterms:modified xsi:type="dcterms:W3CDTF">2025-05-21T08:49:59Z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